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7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129DB-67F2-4CC8-97A9-EB71B8026A92}" type="datetimeFigureOut">
              <a:rPr lang="en-US" smtClean="0"/>
              <a:pPr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AF589-2F21-4969-A585-A839827967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62"/>
          <p:cNvSpPr/>
          <p:nvPr/>
        </p:nvSpPr>
        <p:spPr>
          <a:xfrm>
            <a:off x="2627784" y="3284984"/>
            <a:ext cx="403244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000" dirty="0">
                <a:solidFill>
                  <a:schemeClr val="tx1"/>
                </a:solidFill>
              </a:rPr>
              <a:t>VODA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1835696" y="3933056"/>
            <a:ext cx="244827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SNIJEG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483768" y="4509120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pahulja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971600" y="5517232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zima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763688" y="5013176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Snješko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51520" y="6021288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hladan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860032" y="3933056"/>
            <a:ext cx="2664296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HIGIJENA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5220072" y="4509120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veš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732240" y="5517232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ruke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940152" y="5013176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zubi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452320" y="6021288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kosa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763688" y="2636912"/>
            <a:ext cx="25202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MORE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452320" y="548680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sok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012160" y="1556792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rakija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732240" y="1052736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vino</a:t>
            </a:r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5292080" y="2060848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mlijeko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4860032" y="2636912"/>
            <a:ext cx="259228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TEČNOST</a:t>
            </a:r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251520" y="548680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slano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763688" y="1556792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veliko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971600" y="1052736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školjka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483768" y="2060848"/>
            <a:ext cx="1512168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crno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2651281" y="3270770"/>
            <a:ext cx="403244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KONAČNO REŠENJE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1835696" y="3914413"/>
            <a:ext cx="2448272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KOLONA 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2483768" y="4515848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 C4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971600" y="5523960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C2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1763688" y="5019904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 C3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234042" y="6028016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C1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854556" y="3922000"/>
            <a:ext cx="2664296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KOLONA 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5220072" y="4503442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 D4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6732240" y="5517232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D2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927645" y="5002120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 D3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7434842" y="6021288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 D1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1763688" y="2637198"/>
            <a:ext cx="2520280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KOLONA 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7452320" y="537624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 B1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030111" y="1535054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B3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732240" y="1036339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 B2</a:t>
            </a:r>
            <a:endParaRPr lang="en-US" dirty="0"/>
          </a:p>
        </p:txBody>
      </p:sp>
      <p:sp>
        <p:nvSpPr>
          <p:cNvPr id="110" name="Rectangle 109"/>
          <p:cNvSpPr/>
          <p:nvPr/>
        </p:nvSpPr>
        <p:spPr>
          <a:xfrm>
            <a:off x="5292080" y="2075114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B4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4842554" y="2651178"/>
            <a:ext cx="259228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KOLONA B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>
          <a:xfrm>
            <a:off x="251520" y="537624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 A1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763688" y="1529914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A3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971600" y="1051010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A2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483768" y="2060848"/>
            <a:ext cx="1512168" cy="43204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>
                <a:solidFill>
                  <a:schemeClr val="tx1"/>
                </a:solidFill>
              </a:rPr>
              <a:t>A4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9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5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1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9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5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1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</p:childTnLst>
        </p:cTn>
      </p:par>
    </p:tnLst>
    <p:bldLst>
      <p:bldP spid="95" grpId="0" animBg="1"/>
      <p:bldP spid="96" grpId="0" animBg="1"/>
      <p:bldP spid="96" grpId="1" animBg="1"/>
      <p:bldP spid="97" grpId="0" animBg="1"/>
      <p:bldP spid="97" grpId="1" animBg="1"/>
      <p:bldP spid="97" grpId="2" animBg="1"/>
      <p:bldP spid="98" grpId="0" animBg="1"/>
      <p:bldP spid="98" grpId="1" animBg="1"/>
      <p:bldP spid="98" grpId="2" animBg="1"/>
      <p:bldP spid="99" grpId="0" animBg="1"/>
      <p:bldP spid="99" grpId="1" animBg="1"/>
      <p:bldP spid="99" grpId="2" animBg="1"/>
      <p:bldP spid="100" grpId="0" animBg="1"/>
      <p:bldP spid="100" grpId="1" animBg="1"/>
      <p:bldP spid="100" grpId="2" animBg="1"/>
      <p:bldP spid="101" grpId="0" animBg="1"/>
      <p:bldP spid="101" grpId="1" animBg="1"/>
      <p:bldP spid="102" grpId="0" animBg="1"/>
      <p:bldP spid="102" grpId="1" animBg="1"/>
      <p:bldP spid="102" grpId="2" animBg="1"/>
      <p:bldP spid="103" grpId="0" animBg="1"/>
      <p:bldP spid="103" grpId="1" animBg="1"/>
      <p:bldP spid="103" grpId="2" animBg="1"/>
      <p:bldP spid="104" grpId="0" animBg="1"/>
      <p:bldP spid="104" grpId="1" animBg="1"/>
      <p:bldP spid="104" grpId="2" animBg="1"/>
      <p:bldP spid="105" grpId="0" animBg="1"/>
      <p:bldP spid="105" grpId="1" animBg="1"/>
      <p:bldP spid="105" grpId="2" animBg="1"/>
      <p:bldP spid="106" grpId="0" animBg="1"/>
      <p:bldP spid="106" grpId="1" animBg="1"/>
      <p:bldP spid="107" grpId="0" animBg="1"/>
      <p:bldP spid="107" grpId="1" animBg="1"/>
      <p:bldP spid="107" grpId="2" animBg="1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2" grpId="0" animBg="1"/>
      <p:bldP spid="112" grpId="1" animBg="1"/>
      <p:bldP spid="112" grpId="2" animBg="1"/>
      <p:bldP spid="113" grpId="0" animBg="1"/>
      <p:bldP spid="113" grpId="1" animBg="1"/>
      <p:bldP spid="113" grpId="2" animBg="1"/>
      <p:bldP spid="114" grpId="0" animBg="1"/>
      <p:bldP spid="114" grpId="1" animBg="1"/>
      <p:bldP spid="114" grpId="2" animBg="1"/>
      <p:bldP spid="115" grpId="0" animBg="1"/>
      <p:bldP spid="115" grpId="1" animBg="1"/>
      <p:bldP spid="115" grpId="2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55</Words>
  <Application>Microsoft Office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HappyGirl</dc:creator>
  <cp:lastModifiedBy>Baćović Ana</cp:lastModifiedBy>
  <cp:revision>51</cp:revision>
  <dcterms:created xsi:type="dcterms:W3CDTF">2013-12-17T16:27:27Z</dcterms:created>
  <dcterms:modified xsi:type="dcterms:W3CDTF">2021-03-21T16:07:25Z</dcterms:modified>
</cp:coreProperties>
</file>