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60D-9E4B-49FC-83B8-E47CBFE4B0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9B5B-185F-4C7D-9AA9-C7FCE4B8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60D-9E4B-49FC-83B8-E47CBFE4B0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9B5B-185F-4C7D-9AA9-C7FCE4B8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60D-9E4B-49FC-83B8-E47CBFE4B0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9B5B-185F-4C7D-9AA9-C7FCE4B8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60D-9E4B-49FC-83B8-E47CBFE4B0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9B5B-185F-4C7D-9AA9-C7FCE4B8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60D-9E4B-49FC-83B8-E47CBFE4B0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9B5B-185F-4C7D-9AA9-C7FCE4B8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60D-9E4B-49FC-83B8-E47CBFE4B0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9B5B-185F-4C7D-9AA9-C7FCE4B8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60D-9E4B-49FC-83B8-E47CBFE4B0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9B5B-185F-4C7D-9AA9-C7FCE4B8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60D-9E4B-49FC-83B8-E47CBFE4B0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9B5B-185F-4C7D-9AA9-C7FCE4B8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60D-9E4B-49FC-83B8-E47CBFE4B0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9B5B-185F-4C7D-9AA9-C7FCE4B8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60D-9E4B-49FC-83B8-E47CBFE4B0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9B5B-185F-4C7D-9AA9-C7FCE4B8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60D-9E4B-49FC-83B8-E47CBFE4B0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9B5B-185F-4C7D-9AA9-C7FCE4B8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A60D-9E4B-49FC-83B8-E47CBFE4B0A8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9B5B-185F-4C7D-9AA9-C7FCE4B84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positphotos_48475325-stock-photo-isolated-plane-tree-on-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2974" y="0"/>
            <a:ext cx="3857620" cy="4286256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0_IMG-f79e4a1f2213ad2b490648d32cbe19b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465059" y="249993"/>
            <a:ext cx="2286016" cy="3071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1617099797853_1617099750175_IMG-da906705975be5dedc7983a25e702cd0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500438"/>
            <a:ext cx="278605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-de5c65c73415b461698758d2574819a8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572008"/>
            <a:ext cx="3242365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-19e7703ab6103e503745c0f7f2a754a0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5143488"/>
            <a:ext cx="2500330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G-38c2d657a6a9e978bb96b9ba5731aee7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2786058"/>
            <a:ext cx="2714612" cy="211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-d855f28fa198c4ada4a405791c871b8b-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0"/>
            <a:ext cx="2214578" cy="2500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ack and whi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1536" y="0"/>
            <a:ext cx="3929090" cy="42148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IMG-227439660798da677dde35a1ae6bfcd6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256"/>
            <a:ext cx="4071916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-6c44e1704ae441a43937f1842dd97cf6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76" y="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-eca47defdf571ca4d32b1649876440fd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143380"/>
            <a:ext cx="371474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-d1eecd98a1f815ddbe0791cbbf20a1dc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7683" y="2428868"/>
            <a:ext cx="2936317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-8c27cfcbd7fe1f33e4a07e70ddc7706b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2500306"/>
            <a:ext cx="250031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-7e4e6a2eb7aaf666c8a3745752151c5a-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0"/>
            <a:ext cx="2428892" cy="250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2021-03-30T11:03:39Z</dcterms:created>
  <dcterms:modified xsi:type="dcterms:W3CDTF">2021-03-30T15:01:59Z</dcterms:modified>
</cp:coreProperties>
</file>