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68" r:id="rId5"/>
    <p:sldId id="266" r:id="rId6"/>
    <p:sldId id="267" r:id="rId7"/>
    <p:sldId id="258" r:id="rId8"/>
    <p:sldId id="259" r:id="rId9"/>
    <p:sldId id="264" r:id="rId10"/>
    <p:sldId id="263" r:id="rId11"/>
    <p:sldId id="262" r:id="rId12"/>
    <p:sldId id="260" r:id="rId13"/>
    <p:sldId id="261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1" r:id="rId26"/>
    <p:sldId id="280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EF70B-3587-4C34-8CDB-CADBD5610616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0CFA9-D280-4D84-B67E-14A7591382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EF70B-3587-4C34-8CDB-CADBD5610616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0CFA9-D280-4D84-B67E-14A759138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EF70B-3587-4C34-8CDB-CADBD5610616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0CFA9-D280-4D84-B67E-14A759138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EF70B-3587-4C34-8CDB-CADBD5610616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0CFA9-D280-4D84-B67E-14A759138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EF70B-3587-4C34-8CDB-CADBD5610616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0CFA9-D280-4D84-B67E-14A7591382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EF70B-3587-4C34-8CDB-CADBD5610616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0CFA9-D280-4D84-B67E-14A759138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EF70B-3587-4C34-8CDB-CADBD5610616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0CFA9-D280-4D84-B67E-14A759138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EF70B-3587-4C34-8CDB-CADBD5610616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0CFA9-D280-4D84-B67E-14A759138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EF70B-3587-4C34-8CDB-CADBD5610616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0CFA9-D280-4D84-B67E-14A7591382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EF70B-3587-4C34-8CDB-CADBD5610616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0CFA9-D280-4D84-B67E-14A759138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EF70B-3587-4C34-8CDB-CADBD5610616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0CFA9-D280-4D84-B67E-14A7591382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1AEF70B-3587-4C34-8CDB-CADBD5610616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0CFA9-D280-4D84-B67E-14A7591382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381000"/>
            <a:ext cx="7406640" cy="1472184"/>
          </a:xfrm>
        </p:spPr>
        <p:txBody>
          <a:bodyPr/>
          <a:lstStyle/>
          <a:p>
            <a:r>
              <a:rPr lang="sr-Latn-ME" dirty="0" smtClean="0"/>
              <a:t>Omladinski aktivizam</a:t>
            </a:r>
            <a:endParaRPr lang="en-US" dirty="0"/>
          </a:p>
        </p:txBody>
      </p:sp>
      <p:pic>
        <p:nvPicPr>
          <p:cNvPr id="1026" name="Picture 2" descr="C:\Users\Asus\Desktop\_109954164_hi058308091-n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81200"/>
            <a:ext cx="6952667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838200"/>
            <a:ext cx="7498080" cy="4800600"/>
          </a:xfrm>
        </p:spPr>
        <p:txBody>
          <a:bodyPr/>
          <a:lstStyle/>
          <a:p>
            <a:r>
              <a:rPr lang="sr-Latn-ME" dirty="0" smtClean="0"/>
              <a:t>Učestvovala je i na Samitu UN o klimatskim promjenama 2019. u Njujorku kao i na Konferenciji UN o klimi u Madridu,2020. </a:t>
            </a:r>
            <a:endParaRPr lang="en-US" dirty="0"/>
          </a:p>
        </p:txBody>
      </p:sp>
      <p:pic>
        <p:nvPicPr>
          <p:cNvPr id="16385" name="Picture 1" descr="C:\Users\Asus\Desktop\greta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7629" y="3048000"/>
            <a:ext cx="5697083" cy="3190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3429000"/>
            <a:ext cx="7498080" cy="4800600"/>
          </a:xfrm>
        </p:spPr>
        <p:txBody>
          <a:bodyPr/>
          <a:lstStyle/>
          <a:p>
            <a:r>
              <a:rPr lang="sr-Latn-ME" dirty="0" smtClean="0"/>
              <a:t>Greta je najmlađa osoba uvrštena u Time ličnosti (100 najuticajnijih ljudi svijeta) i u Forbesovu listu (100 najmoćnijih žena svijeta). Čak 3 puta uzastopno nominovana je za Nobelovu nagradu za mir (2019, 2020. i 2021). </a:t>
            </a:r>
            <a:endParaRPr lang="en-US" dirty="0"/>
          </a:p>
        </p:txBody>
      </p:sp>
      <p:pic>
        <p:nvPicPr>
          <p:cNvPr id="15361" name="Picture 1" descr="C:\Users\Asus\Desktop\GettyImages-11698494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28600"/>
            <a:ext cx="5715000" cy="3209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52400"/>
            <a:ext cx="7498080" cy="4800600"/>
          </a:xfrm>
        </p:spPr>
        <p:txBody>
          <a:bodyPr>
            <a:normAutofit/>
          </a:bodyPr>
          <a:lstStyle/>
          <a:p>
            <a:r>
              <a:rPr lang="sr-Latn-ME" sz="2800" dirty="0" smtClean="0"/>
              <a:t>Greta se, zajedno sa Luisom Nojbauer, aktivistkinjom iz Njemačke, i Anunom Van der Hajden i Adelaid Šarlijer iz Belgije, sastala sa predsjednicom Evropske komisije Ursulom von der Lajen, uručujući joj otvoreno pismo ,,Klima je hitna” u kojem pozivaju svjetske čelnike da se suoče sa klimatskom krizom. Pismo je potpisalo oko 80 000 ljudi među kojima su i nobelovci, muzičari, glumci...</a:t>
            </a:r>
            <a:endParaRPr lang="en-US" sz="2800" dirty="0"/>
          </a:p>
        </p:txBody>
      </p:sp>
      <p:sp>
        <p:nvSpPr>
          <p:cNvPr id="5125" name="AutoShape 5" descr="C:\Users\Asus\Desktop\2020-08-20T113305Z_2038044088_RC2NHI9DK2W1_RTRMADP_3_CLIMATE-CHANGE-GERMANY-GRET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7" name="AutoShape 7" descr="C:\Users\Asus\Desktop\2020-08-20T113305Z_2038044088_RC2NHI9DK2W1_RTRMADP_3_CLIMATE-CHANGE-GERMANY-GRET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C:\Users\Asus\Desktop\aktiviza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581400"/>
            <a:ext cx="4292600" cy="287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28600"/>
            <a:ext cx="7498080" cy="4800600"/>
          </a:xfrm>
        </p:spPr>
        <p:txBody>
          <a:bodyPr/>
          <a:lstStyle/>
          <a:p>
            <a:r>
              <a:rPr lang="sr-Latn-ME" dirty="0" smtClean="0"/>
              <a:t>Greta, Luiza i Anuna su avgustu 2020.vodile 90-minutni razgovor i sa njemačkom kancelarkom Angelom Merkel u Berlinu dok su okupljeni ,,klimatski” demonstranti skandirali: ,,Ovdje smo, glasni smo jer nam se krade budućnost”.</a:t>
            </a:r>
            <a:endParaRPr lang="en-US" dirty="0"/>
          </a:p>
        </p:txBody>
      </p:sp>
      <p:pic>
        <p:nvPicPr>
          <p:cNvPr id="4098" name="Picture 2" descr="C:\Users\Asus\Desktop\Next-week-in-the-Chancellery-Merkel-meets-with-Greta-Thunberg-and-Luisa-Neubau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352800"/>
            <a:ext cx="5953125" cy="3095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457200"/>
            <a:ext cx="7498080" cy="4800600"/>
          </a:xfrm>
        </p:spPr>
        <p:txBody>
          <a:bodyPr/>
          <a:lstStyle/>
          <a:p>
            <a:r>
              <a:rPr lang="sr-Latn-ME" dirty="0" smtClean="0"/>
              <a:t>I NJIH MORAMO POMENUTI!</a:t>
            </a:r>
          </a:p>
          <a:p>
            <a:r>
              <a:rPr lang="sr-Latn-ME" b="1" dirty="0" smtClean="0"/>
              <a:t>Luisa Nojbauer</a:t>
            </a:r>
            <a:r>
              <a:rPr lang="sr-Latn-ME" dirty="0" smtClean="0"/>
              <a:t> (1996), iz Njemačke</a:t>
            </a:r>
            <a:endParaRPr lang="en-US" dirty="0"/>
          </a:p>
        </p:txBody>
      </p:sp>
      <p:pic>
        <p:nvPicPr>
          <p:cNvPr id="14337" name="Picture 1" descr="C:\Users\Asus\Desktop\luiza Nojnbau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4800600"/>
            <a:ext cx="3251200" cy="1828800"/>
          </a:xfrm>
          <a:prstGeom prst="rect">
            <a:avLst/>
          </a:prstGeom>
          <a:noFill/>
        </p:spPr>
      </p:pic>
      <p:pic>
        <p:nvPicPr>
          <p:cNvPr id="14338" name="Picture 2" descr="C:\Users\Asus\Desktop\luisa 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676400"/>
            <a:ext cx="5638800" cy="3173325"/>
          </a:xfrm>
          <a:prstGeom prst="rect">
            <a:avLst/>
          </a:prstGeom>
          <a:noFill/>
        </p:spPr>
      </p:pic>
      <p:pic>
        <p:nvPicPr>
          <p:cNvPr id="14339" name="Picture 3" descr="C:\Users\Asus\Desktop\luisa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114800"/>
            <a:ext cx="3763851" cy="2510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609600"/>
            <a:ext cx="7498080" cy="4800600"/>
          </a:xfrm>
        </p:spPr>
        <p:txBody>
          <a:bodyPr>
            <a:normAutofit/>
          </a:bodyPr>
          <a:lstStyle/>
          <a:p>
            <a:r>
              <a:rPr lang="sr-Latn-ME" sz="2800" b="1" dirty="0" smtClean="0"/>
              <a:t>Anuna de Vever Van der Hejden </a:t>
            </a:r>
            <a:r>
              <a:rPr lang="sr-Latn-ME" sz="2800" dirty="0" smtClean="0"/>
              <a:t>(2001) i </a:t>
            </a:r>
            <a:r>
              <a:rPr lang="sr-Latn-ME" sz="2800" b="1" dirty="0" smtClean="0"/>
              <a:t>Adelaid Šarlije </a:t>
            </a:r>
            <a:r>
              <a:rPr lang="sr-Latn-ME" sz="2800" dirty="0" smtClean="0"/>
              <a:t>(2000) iz Belgije.</a:t>
            </a:r>
            <a:endParaRPr lang="en-US" sz="2800" dirty="0"/>
          </a:p>
        </p:txBody>
      </p:sp>
      <p:pic>
        <p:nvPicPr>
          <p:cNvPr id="13314" name="Picture 2" descr="C:\Users\Asus\Desktop\anu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52600"/>
            <a:ext cx="3658041" cy="2743200"/>
          </a:xfrm>
          <a:prstGeom prst="rect">
            <a:avLst/>
          </a:prstGeom>
          <a:noFill/>
        </p:spPr>
      </p:pic>
      <p:pic>
        <p:nvPicPr>
          <p:cNvPr id="13315" name="Picture 3" descr="C:\Users\Asus\Desktop\adela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7350" y="1752600"/>
            <a:ext cx="3371850" cy="1893964"/>
          </a:xfrm>
          <a:prstGeom prst="rect">
            <a:avLst/>
          </a:prstGeom>
          <a:noFill/>
        </p:spPr>
      </p:pic>
      <p:pic>
        <p:nvPicPr>
          <p:cNvPr id="13313" name="Picture 1" descr="C:\Users\Asus\Desktop\anuna pariz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9" y="3657600"/>
            <a:ext cx="4357777" cy="3066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b="1" dirty="0" smtClean="0"/>
              <a:t>Fatima Zahra Ibrahim</a:t>
            </a:r>
            <a:r>
              <a:rPr lang="sr-Latn-ME" dirty="0" smtClean="0"/>
              <a:t>, aktivistkinja iz Velike Britanije.</a:t>
            </a:r>
            <a:endParaRPr lang="en-US" dirty="0"/>
          </a:p>
        </p:txBody>
      </p:sp>
      <p:pic>
        <p:nvPicPr>
          <p:cNvPr id="12289" name="Picture 1" descr="C:\Users\Asus\Desktop\fati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133600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Omladinski aktivisti pokrenuli su pitanje klimatskih promjena  u više od 150 zemalja svijeta. Slijede fotografije sa nekih od protesta.</a:t>
            </a:r>
          </a:p>
          <a:p>
            <a:endParaRPr lang="en-US" dirty="0"/>
          </a:p>
        </p:txBody>
      </p:sp>
      <p:pic>
        <p:nvPicPr>
          <p:cNvPr id="11269" name="Picture 5" descr="C:\Users\Asus\Desktop\mundo-protesto-clima-estudantes-20190524-001-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048000"/>
            <a:ext cx="5067113" cy="3376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Pariz - Francuska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1" name="Picture 1" descr="C:\Users\Asus\Desktop\pariz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47800"/>
            <a:ext cx="7143751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Berlin - Njemačka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7" name="Picture 1" descr="C:\Users\Asus\Desktop\berl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24000"/>
            <a:ext cx="7620000" cy="491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Mladi svijeta su zabrinuti za svoju budućnost i budućnost našeg zajedničkog doma – Zemlje!</a:t>
            </a:r>
            <a:endParaRPr lang="en-US" dirty="0"/>
          </a:p>
        </p:txBody>
      </p:sp>
      <p:pic>
        <p:nvPicPr>
          <p:cNvPr id="2050" name="Picture 2" descr="C:\Users\Asus\Desktop\kli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048000"/>
            <a:ext cx="4953000" cy="3123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 smtClean="0"/>
              <a:t>London –</a:t>
            </a:r>
            <a:br>
              <a:rPr lang="sr-Latn-ME" dirty="0" smtClean="0"/>
            </a:br>
            <a:r>
              <a:rPr lang="sr-Latn-ME" dirty="0" smtClean="0"/>
              <a:t>Velika </a:t>
            </a:r>
            <a:br>
              <a:rPr lang="sr-Latn-ME" dirty="0" smtClean="0"/>
            </a:br>
            <a:r>
              <a:rPr lang="sr-Latn-ME" dirty="0" smtClean="0"/>
              <a:t>Britanija</a:t>
            </a:r>
            <a:endParaRPr lang="en-US" dirty="0"/>
          </a:p>
        </p:txBody>
      </p:sp>
      <p:pic>
        <p:nvPicPr>
          <p:cNvPr id="8193" name="Picture 1" descr="C:\Users\Asus\Desktop\London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762000"/>
            <a:ext cx="4642664" cy="545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Madrid	- Španija</a:t>
            </a:r>
            <a:endParaRPr lang="en-US" dirty="0"/>
          </a:p>
        </p:txBody>
      </p:sp>
      <p:pic>
        <p:nvPicPr>
          <p:cNvPr id="4" name="Picture 4" descr="C:\Users\Asus\Desktop\protest-klima-580x36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95400"/>
            <a:ext cx="756948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Kalkuta - Indija</a:t>
            </a:r>
            <a:endParaRPr lang="en-US" dirty="0"/>
          </a:p>
        </p:txBody>
      </p:sp>
      <p:pic>
        <p:nvPicPr>
          <p:cNvPr id="6145" name="Picture 1" descr="C:\Users\Asus\Desktop\kalku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95400"/>
            <a:ext cx="7223268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Bangkok - Tajland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C:\Users\Asus\Desktop\bank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447800"/>
            <a:ext cx="7620001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Najrobi - Kenija</a:t>
            </a:r>
            <a:endParaRPr lang="en-US" dirty="0"/>
          </a:p>
        </p:txBody>
      </p:sp>
      <p:pic>
        <p:nvPicPr>
          <p:cNvPr id="35842" name="Picture 2" descr="C:\Users\Asus\Desktop\najrob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95400"/>
            <a:ext cx="7620001" cy="506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Kvezon Siti - Filipini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C:\Users\Asus\Desktop\kvezon siti-filip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95400"/>
            <a:ext cx="7620000" cy="506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Melburn - Australija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C:\Users\Asus\Desktop\melbur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447800"/>
            <a:ext cx="7620000" cy="506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28600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sr-Latn-ME" dirty="0" smtClean="0"/>
              <a:t> 2019. god. djeca i mladi  iz Crne Gore su šetnjom i  mnogobrojnim aktivnostima bili dio pokreta ,, Petkom za budućnost” i obilježili Dan planete Zemlje!</a:t>
            </a:r>
          </a:p>
          <a:p>
            <a:pPr>
              <a:buNone/>
            </a:pPr>
            <a:r>
              <a:rPr lang="sr-Latn-ME" dirty="0" smtClean="0"/>
              <a:t>I mi, u našoj školi, brinemo o svojoj planeti, klimi, ekologiji... Zbog toga smo  proglašeni za eko školu i dobili zelenu zastavicu, na što smo izuzetno ponosni!</a:t>
            </a:r>
            <a:endParaRPr lang="en-US" dirty="0"/>
          </a:p>
        </p:txBody>
      </p:sp>
      <p:pic>
        <p:nvPicPr>
          <p:cNvPr id="39938" name="Picture 2" descr="C:\Users\Asus\Desktop\eko škola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4267200"/>
            <a:ext cx="3406266" cy="2209800"/>
          </a:xfrm>
          <a:prstGeom prst="rect">
            <a:avLst/>
          </a:prstGeom>
          <a:noFill/>
        </p:spPr>
      </p:pic>
      <p:pic>
        <p:nvPicPr>
          <p:cNvPr id="39939" name="Picture 3" descr="C:\Users\Asus\Desktop\eko zastava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267199"/>
            <a:ext cx="3276600" cy="2168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Asus\Desktop\Zemlka CG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8240205" cy="6858000"/>
          </a:xfrm>
          <a:prstGeom prst="rect">
            <a:avLst/>
          </a:prstGeom>
          <a:noFill/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1447800" y="22860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66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Hvala na pažnji!</a:t>
            </a:r>
            <a:endParaRPr kumimoji="0" lang="en-US" sz="6600" b="0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58674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Darija, Petra, Iva, Milena, Aleksandar, Ilija (VII)</a:t>
            </a:r>
          </a:p>
          <a:p>
            <a:r>
              <a:rPr lang="sr-Latn-ME" sz="2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Lea, Mihaela,  Nina, Teodora, Andrija (IX)</a:t>
            </a:r>
            <a:endParaRPr lang="en-US" sz="20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3505200" cy="4800600"/>
          </a:xfrm>
        </p:spPr>
        <p:txBody>
          <a:bodyPr/>
          <a:lstStyle/>
          <a:p>
            <a:pPr>
              <a:buNone/>
            </a:pPr>
            <a:r>
              <a:rPr lang="sr-Latn-ME" dirty="0" smtClean="0"/>
              <a:t> </a:t>
            </a:r>
            <a:r>
              <a:rPr lang="sr-Latn-ME" b="1" dirty="0" smtClean="0"/>
              <a:t>Autumn Peltier</a:t>
            </a:r>
          </a:p>
          <a:p>
            <a:pPr>
              <a:buNone/>
            </a:pPr>
            <a:r>
              <a:rPr lang="sr-Latn-ME" dirty="0" smtClean="0"/>
              <a:t>(2004, Kanada)</a:t>
            </a:r>
          </a:p>
          <a:p>
            <a:pPr>
              <a:buNone/>
            </a:pPr>
            <a:r>
              <a:rPr lang="sr-Latn-ME" dirty="0" smtClean="0"/>
              <a:t>nazivaju Vodenim</a:t>
            </a:r>
          </a:p>
          <a:p>
            <a:pPr>
              <a:buNone/>
            </a:pPr>
            <a:r>
              <a:rPr lang="sr-Latn-ME" dirty="0" smtClean="0"/>
              <a:t>ratnikom jer se</a:t>
            </a:r>
          </a:p>
          <a:p>
            <a:pPr>
              <a:buNone/>
            </a:pPr>
            <a:r>
              <a:rPr lang="sr-Latn-ME" dirty="0" smtClean="0"/>
              <a:t>zalaže za očuvanje</a:t>
            </a:r>
          </a:p>
          <a:p>
            <a:pPr>
              <a:buNone/>
            </a:pPr>
            <a:r>
              <a:rPr lang="sr-Latn-ME" dirty="0" smtClean="0"/>
              <a:t>čiste vode za piće. </a:t>
            </a:r>
            <a:endParaRPr lang="en-US" dirty="0"/>
          </a:p>
        </p:txBody>
      </p:sp>
      <p:pic>
        <p:nvPicPr>
          <p:cNvPr id="4098" name="Picture 2" descr="C:\Users\Asus\Desktop\Autumn-1-ed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6002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28600"/>
            <a:ext cx="7498080" cy="6324600"/>
          </a:xfrm>
        </p:spPr>
        <p:txBody>
          <a:bodyPr>
            <a:normAutofit/>
          </a:bodyPr>
          <a:lstStyle/>
          <a:p>
            <a:r>
              <a:rPr lang="sr-Latn-ME" dirty="0" smtClean="0"/>
              <a:t>2019. Autumn je imenovana za glavnog komesara za vodu države Anishinabek. Tri godine uzastopno nominovana je za Međunarodnu dječiju nagradu za mir (2017,2018. i 2019). </a:t>
            </a:r>
          </a:p>
          <a:p>
            <a:endParaRPr lang="sr-Latn-ME" dirty="0" smtClean="0"/>
          </a:p>
          <a:p>
            <a:endParaRPr lang="sr-Latn-ME" dirty="0" smtClean="0"/>
          </a:p>
          <a:p>
            <a:endParaRPr lang="sr-Latn-ME" dirty="0" smtClean="0"/>
          </a:p>
          <a:p>
            <a:endParaRPr lang="sr-Latn-ME" dirty="0" smtClean="0"/>
          </a:p>
        </p:txBody>
      </p:sp>
      <p:pic>
        <p:nvPicPr>
          <p:cNvPr id="1026" name="Picture 2" descr="C:\Users\Asus\Desktop\Autumn-Pelti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895600"/>
            <a:ext cx="4682011" cy="3124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72200" y="2819400"/>
            <a:ext cx="2743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ME" sz="3200" dirty="0" smtClean="0"/>
              <a:t> 2019. godine uvrštena je na listu Saveza zabrinutih naučnika Sjedinjenih Država.</a:t>
            </a:r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Aktivno je učestvovala na Samitu UN o klimatskim akcijama 2018. i 2019. u Njujorku.</a:t>
            </a:r>
            <a:endParaRPr lang="en-US" dirty="0"/>
          </a:p>
        </p:txBody>
      </p:sp>
      <p:pic>
        <p:nvPicPr>
          <p:cNvPr id="5122" name="Picture 2" descr="C:\Users\Asus\Desktop\Screenshot_2020-10-18-Water-protector-Autumn-Peltier-speaks-at-UN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895600"/>
            <a:ext cx="5372101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914400"/>
            <a:ext cx="2837688" cy="4800600"/>
          </a:xfrm>
        </p:spPr>
        <p:txBody>
          <a:bodyPr>
            <a:normAutofit fontScale="85000" lnSpcReduction="20000"/>
          </a:bodyPr>
          <a:lstStyle/>
          <a:p>
            <a:r>
              <a:rPr lang="sr-Latn-ME" dirty="0" smtClean="0"/>
              <a:t>Povodom pandemije COVID-19, Peltier skreće pažnju na važnost pristupu čistoj vodi za zajednice Prvih nacija, indijanskih starosjedilaca kojima i sama pripada.</a:t>
            </a:r>
            <a:endParaRPr lang="en-US" dirty="0"/>
          </a:p>
        </p:txBody>
      </p:sp>
      <p:pic>
        <p:nvPicPr>
          <p:cNvPr id="2050" name="Picture 2" descr="C:\Users\Asus\Desktop\Autumn-Peltier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762000"/>
            <a:ext cx="4746308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4355592" cy="4800600"/>
          </a:xfrm>
        </p:spPr>
        <p:txBody>
          <a:bodyPr>
            <a:normAutofit fontScale="92500" lnSpcReduction="20000"/>
          </a:bodyPr>
          <a:lstStyle/>
          <a:p>
            <a:r>
              <a:rPr lang="sr-Latn-ME" b="1" dirty="0" smtClean="0"/>
              <a:t>Greta Thunberg </a:t>
            </a:r>
            <a:r>
              <a:rPr lang="sr-Latn-ME" dirty="0" smtClean="0"/>
              <a:t>(2003, Švedska)sa samo 15 godina počela je da štrajkuje ispred švedskog parlamenta i pokrenula ,,Školski štrajk za klimu” koji se ubrzo proširio u niz učeničkih i studentskih štrajkova širom svijeta poznatih kao </a:t>
            </a:r>
            <a:r>
              <a:rPr lang="sr-Latn-ME" b="1" dirty="0" smtClean="0"/>
              <a:t>,,Petkom za budućnost”.</a:t>
            </a:r>
            <a:endParaRPr lang="en-US" b="1" dirty="0"/>
          </a:p>
        </p:txBody>
      </p:sp>
      <p:pic>
        <p:nvPicPr>
          <p:cNvPr id="3074" name="Picture 2" descr="C:\Users\Asus\Desktop\aktivizam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524000"/>
            <a:ext cx="2867025" cy="37256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609600"/>
            <a:ext cx="7498080" cy="4800600"/>
          </a:xfrm>
        </p:spPr>
        <p:txBody>
          <a:bodyPr/>
          <a:lstStyle/>
          <a:p>
            <a:r>
              <a:rPr lang="sr-Latn-ME" dirty="0" smtClean="0"/>
              <a:t>Greta je postala međunarodno poznata po izazivanju svjetskih lidera da preduzmu mjere protiv klimatskih promjena (čuvena je njena rečenica:,,Kako se usuđuješ?”).</a:t>
            </a:r>
            <a:endParaRPr lang="en-US" dirty="0"/>
          </a:p>
        </p:txBody>
      </p:sp>
      <p:pic>
        <p:nvPicPr>
          <p:cNvPr id="17409" name="Picture 1" descr="C:\Users\Asus\Desktop\greta-thunberg-washingt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590800"/>
            <a:ext cx="5867400" cy="391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4343400"/>
            <a:ext cx="7498080" cy="1905000"/>
          </a:xfrm>
        </p:spPr>
        <p:txBody>
          <a:bodyPr>
            <a:normAutofit fontScale="85000" lnSpcReduction="20000"/>
          </a:bodyPr>
          <a:lstStyle/>
          <a:p>
            <a:endParaRPr lang="sr-Latn-ME" dirty="0" smtClean="0"/>
          </a:p>
          <a:p>
            <a:r>
              <a:rPr lang="sr-Latn-ME" dirty="0" smtClean="0"/>
              <a:t>2018. govorila je na Konferenciji Ujedinjenih nacija o klimatskim promjenama u Katovicama (Poljska) u okviru koje je održana i omladinska konferencija sa djecom iz više od 30 zemalja.</a:t>
            </a:r>
            <a:endParaRPr lang="en-US" dirty="0"/>
          </a:p>
        </p:txBody>
      </p:sp>
      <p:pic>
        <p:nvPicPr>
          <p:cNvPr id="3074" name="Picture 2" descr="C:\Users\Asus\Desktop\cms-image-000012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8600"/>
            <a:ext cx="6410325" cy="4273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316</TotalTime>
  <Words>578</Words>
  <Application>Microsoft Office PowerPoint</Application>
  <PresentationFormat>On-screen Show (4:3)</PresentationFormat>
  <Paragraphs>41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Solstice</vt:lpstr>
      <vt:lpstr>Omladinski aktivizam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Pariz - Francuska</vt:lpstr>
      <vt:lpstr>Berlin - Njemačka</vt:lpstr>
      <vt:lpstr>London – Velika  Britanija</vt:lpstr>
      <vt:lpstr>Madrid - Španija</vt:lpstr>
      <vt:lpstr>Kalkuta - Indija</vt:lpstr>
      <vt:lpstr>Bangkok - Tajland </vt:lpstr>
      <vt:lpstr>Najrobi - Kenija</vt:lpstr>
      <vt:lpstr>Kvezon Siti - Filipini</vt:lpstr>
      <vt:lpstr>Melburn - Australija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Omladinski aktivizam</dc:title>
  <dc:creator>Asus</dc:creator>
  <cp:lastModifiedBy>Win</cp:lastModifiedBy>
  <cp:revision>26</cp:revision>
  <dcterms:created xsi:type="dcterms:W3CDTF">2021-03-20T21:38:05Z</dcterms:created>
  <dcterms:modified xsi:type="dcterms:W3CDTF">2021-03-21T21:17:52Z</dcterms:modified>
</cp:coreProperties>
</file>