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8" r:id="rId14"/>
    <p:sldId id="272" r:id="rId15"/>
    <p:sldId id="273" r:id="rId16"/>
    <p:sldId id="274" r:id="rId17"/>
    <p:sldId id="275" r:id="rId18"/>
    <p:sldId id="276" r:id="rId19"/>
    <p:sldId id="278" r:id="rId20"/>
    <p:sldId id="277" r:id="rId2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1" autoAdjust="0"/>
    <p:restoredTop sz="94618" autoAdjust="0"/>
  </p:normalViewPr>
  <p:slideViewPr>
    <p:cSldViewPr>
      <p:cViewPr varScale="1">
        <p:scale>
          <a:sx n="42" d="100"/>
          <a:sy n="42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240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M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80386-68FA-4D2B-AEBA-07D40C229CAB}" type="datetimeFigureOut">
              <a:rPr lang="sr-Latn-ME" smtClean="0"/>
              <a:t>11.3.2021</a:t>
            </a:fld>
            <a:endParaRPr lang="sr-Latn-M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M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85F94-E583-4240-861B-2D7E88A30E30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607897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85F94-E583-4240-861B-2D7E88A30E30}" type="slidenum">
              <a:rPr lang="sr-Latn-ME" smtClean="0"/>
              <a:t>1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746059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85F94-E583-4240-861B-2D7E88A30E30}" type="slidenum">
              <a:rPr lang="sr-Latn-ME" smtClean="0"/>
              <a:t>3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201394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0472-F629-4FD6-9782-0635C655E091}" type="datetimeFigureOut">
              <a:rPr lang="sr-Latn-ME" smtClean="0"/>
              <a:t>11.3.2021</a:t>
            </a:fld>
            <a:endParaRPr lang="sr-Latn-M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7F31-EFD1-4FFA-9498-8B36A0E7F5B8}" type="slidenum">
              <a:rPr lang="sr-Latn-ME" smtClean="0"/>
              <a:t>‹#›</a:t>
            </a:fld>
            <a:endParaRPr lang="sr-Latn-ME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0472-F629-4FD6-9782-0635C655E091}" type="datetimeFigureOut">
              <a:rPr lang="sr-Latn-ME" smtClean="0"/>
              <a:t>11.3.2021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7F31-EFD1-4FFA-9498-8B36A0E7F5B8}" type="slidenum">
              <a:rPr lang="sr-Latn-ME" smtClean="0"/>
              <a:t>‹#›</a:t>
            </a:fld>
            <a:endParaRPr lang="sr-Latn-M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0472-F629-4FD6-9782-0635C655E091}" type="datetimeFigureOut">
              <a:rPr lang="sr-Latn-ME" smtClean="0"/>
              <a:t>11.3.2021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7F31-EFD1-4FFA-9498-8B36A0E7F5B8}" type="slidenum">
              <a:rPr lang="sr-Latn-ME" smtClean="0"/>
              <a:t>‹#›</a:t>
            </a:fld>
            <a:endParaRPr lang="sr-Latn-M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0472-F629-4FD6-9782-0635C655E091}" type="datetimeFigureOut">
              <a:rPr lang="sr-Latn-ME" smtClean="0"/>
              <a:t>11.3.2021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7F31-EFD1-4FFA-9498-8B36A0E7F5B8}" type="slidenum">
              <a:rPr lang="sr-Latn-ME" smtClean="0"/>
              <a:t>‹#›</a:t>
            </a:fld>
            <a:endParaRPr lang="sr-Latn-M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0472-F629-4FD6-9782-0635C655E091}" type="datetimeFigureOut">
              <a:rPr lang="sr-Latn-ME" smtClean="0"/>
              <a:t>11.3.2021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1197F31-EFD1-4FFA-9498-8B36A0E7F5B8}" type="slidenum">
              <a:rPr lang="sr-Latn-ME" smtClean="0"/>
              <a:t>‹#›</a:t>
            </a:fld>
            <a:endParaRPr lang="sr-Latn-M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0472-F629-4FD6-9782-0635C655E091}" type="datetimeFigureOut">
              <a:rPr lang="sr-Latn-ME" smtClean="0"/>
              <a:t>11.3.2021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7F31-EFD1-4FFA-9498-8B36A0E7F5B8}" type="slidenum">
              <a:rPr lang="sr-Latn-ME" smtClean="0"/>
              <a:t>‹#›</a:t>
            </a:fld>
            <a:endParaRPr lang="sr-Latn-M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0472-F629-4FD6-9782-0635C655E091}" type="datetimeFigureOut">
              <a:rPr lang="sr-Latn-ME" smtClean="0"/>
              <a:t>11.3.2021</a:t>
            </a:fld>
            <a:endParaRPr lang="sr-Latn-M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7F31-EFD1-4FFA-9498-8B36A0E7F5B8}" type="slidenum">
              <a:rPr lang="sr-Latn-ME" smtClean="0"/>
              <a:t>‹#›</a:t>
            </a:fld>
            <a:endParaRPr lang="sr-Latn-M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0472-F629-4FD6-9782-0635C655E091}" type="datetimeFigureOut">
              <a:rPr lang="sr-Latn-ME" smtClean="0"/>
              <a:t>11.3.2021</a:t>
            </a:fld>
            <a:endParaRPr lang="sr-Latn-M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7F31-EFD1-4FFA-9498-8B36A0E7F5B8}" type="slidenum">
              <a:rPr lang="sr-Latn-ME" smtClean="0"/>
              <a:t>‹#›</a:t>
            </a:fld>
            <a:endParaRPr lang="sr-Latn-M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0472-F629-4FD6-9782-0635C655E091}" type="datetimeFigureOut">
              <a:rPr lang="sr-Latn-ME" smtClean="0"/>
              <a:t>11.3.2021</a:t>
            </a:fld>
            <a:endParaRPr lang="sr-Latn-M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7F31-EFD1-4FFA-9498-8B36A0E7F5B8}" type="slidenum">
              <a:rPr lang="sr-Latn-ME" smtClean="0"/>
              <a:t>‹#›</a:t>
            </a:fld>
            <a:endParaRPr lang="sr-Latn-M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0472-F629-4FD6-9782-0635C655E091}" type="datetimeFigureOut">
              <a:rPr lang="sr-Latn-ME" smtClean="0"/>
              <a:t>11.3.2021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7F31-EFD1-4FFA-9498-8B36A0E7F5B8}" type="slidenum">
              <a:rPr lang="sr-Latn-ME" smtClean="0"/>
              <a:t>‹#›</a:t>
            </a:fld>
            <a:endParaRPr lang="sr-Latn-M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0472-F629-4FD6-9782-0635C655E091}" type="datetimeFigureOut">
              <a:rPr lang="sr-Latn-ME" smtClean="0"/>
              <a:t>11.3.2021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7F31-EFD1-4FFA-9498-8B36A0E7F5B8}" type="slidenum">
              <a:rPr lang="sr-Latn-ME" smtClean="0"/>
              <a:t>‹#›</a:t>
            </a:fld>
            <a:endParaRPr lang="sr-Latn-M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E60472-F629-4FD6-9782-0635C655E091}" type="datetimeFigureOut">
              <a:rPr lang="sr-Latn-ME" smtClean="0"/>
              <a:t>11.3.2021</a:t>
            </a:fld>
            <a:endParaRPr lang="sr-Latn-M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r-Latn-ME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1197F31-EFD1-4FFA-9498-8B36A0E7F5B8}" type="slidenum">
              <a:rPr lang="sr-Latn-ME" smtClean="0"/>
              <a:t>‹#›</a:t>
            </a:fld>
            <a:endParaRPr lang="sr-Latn-M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ME" smtClean="0"/>
              <a:t>MORE</a:t>
            </a:r>
            <a:endParaRPr lang="sr-Latn-M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M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1591" y="1916832"/>
            <a:ext cx="580081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ME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JADRANSKO MORE</a:t>
            </a:r>
          </a:p>
          <a:p>
            <a:pPr algn="ctr"/>
            <a:r>
              <a:rPr lang="sr-Latn-ME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ŽIVI SVIJET I </a:t>
            </a:r>
          </a:p>
          <a:p>
            <a:pPr algn="ctr"/>
            <a:r>
              <a:rPr lang="sr-Latn-ME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OČUVANJE  </a:t>
            </a:r>
          </a:p>
          <a:p>
            <a:pPr algn="ctr"/>
            <a:endParaRPr lang="sr-Latn-ME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001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048" y="188640"/>
            <a:ext cx="3898776" cy="1944216"/>
          </a:xfrm>
        </p:spPr>
        <p:txBody>
          <a:bodyPr/>
          <a:lstStyle/>
          <a:p>
            <a:r>
              <a:rPr lang="sr-Latn-ME" dirty="0" smtClean="0"/>
              <a:t>MORSKI RAKOVI</a:t>
            </a:r>
            <a:endParaRPr lang="sr-Latn-M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36912"/>
            <a:ext cx="4040188" cy="792088"/>
          </a:xfrm>
        </p:spPr>
        <p:txBody>
          <a:bodyPr/>
          <a:lstStyle/>
          <a:p>
            <a:r>
              <a:rPr lang="sr-Latn-ME" dirty="0" smtClean="0"/>
              <a:t>MORSKI  KONJIĆ</a:t>
            </a:r>
            <a:endParaRPr lang="sr-Latn-M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25180" y="2564904"/>
            <a:ext cx="4041775" cy="750887"/>
          </a:xfrm>
        </p:spPr>
        <p:txBody>
          <a:bodyPr/>
          <a:lstStyle/>
          <a:p>
            <a:r>
              <a:rPr lang="sr-Latn-ME" dirty="0" smtClean="0"/>
              <a:t>      SUNĐER</a:t>
            </a:r>
            <a:endParaRPr lang="sr-Latn-ME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01008"/>
            <a:ext cx="3810000" cy="2971924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73016"/>
            <a:ext cx="3384376" cy="309634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468052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4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200" y="980727"/>
            <a:ext cx="2468960" cy="1076645"/>
          </a:xfrm>
        </p:spPr>
        <p:txBody>
          <a:bodyPr>
            <a:normAutofit fontScale="90000"/>
          </a:bodyPr>
          <a:lstStyle/>
          <a:p>
            <a:r>
              <a:rPr lang="sr-Latn-ME" dirty="0" smtClean="0"/>
              <a:t>                                  SKOLJKE</a:t>
            </a:r>
            <a:endParaRPr lang="sr-Latn-M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3284984"/>
            <a:ext cx="4040188" cy="864096"/>
          </a:xfrm>
        </p:spPr>
        <p:txBody>
          <a:bodyPr>
            <a:normAutofit/>
          </a:bodyPr>
          <a:lstStyle/>
          <a:p>
            <a:r>
              <a:rPr lang="sr-Latn-ME" dirty="0" smtClean="0"/>
              <a:t>MORSKI PUŽEVI</a:t>
            </a:r>
            <a:endParaRPr lang="sr-Latn-M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4008" y="3429000"/>
            <a:ext cx="4041775" cy="576064"/>
          </a:xfrm>
        </p:spPr>
        <p:txBody>
          <a:bodyPr/>
          <a:lstStyle/>
          <a:p>
            <a:r>
              <a:rPr lang="sr-Latn-ME" dirty="0" smtClean="0"/>
              <a:t>MEDUZE</a:t>
            </a:r>
            <a:endParaRPr lang="sr-Latn-ME" dirty="0"/>
          </a:p>
        </p:txBody>
      </p:sp>
      <p:pic>
        <p:nvPicPr>
          <p:cNvPr id="8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21088"/>
            <a:ext cx="4041775" cy="1872207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49080"/>
            <a:ext cx="3810000" cy="1891928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604867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6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798" y="0"/>
            <a:ext cx="8229600" cy="2348880"/>
          </a:xfrm>
        </p:spPr>
        <p:txBody>
          <a:bodyPr>
            <a:normAutofit fontScale="90000"/>
          </a:bodyPr>
          <a:lstStyle/>
          <a:p>
            <a:r>
              <a:rPr lang="sr-Latn-ME" dirty="0" smtClean="0"/>
              <a:t/>
            </a:r>
            <a:br>
              <a:rPr lang="sr-Latn-ME" dirty="0" smtClean="0"/>
            </a:br>
            <a:r>
              <a:rPr lang="sr-Latn-ME" dirty="0" smtClean="0"/>
              <a:t>RIBE -</a:t>
            </a:r>
            <a:r>
              <a:rPr lang="sr-Latn-ME" sz="3600" dirty="0" smtClean="0"/>
              <a:t>U našem moru ima mnogo </a:t>
            </a:r>
            <a:br>
              <a:rPr lang="sr-Latn-ME" sz="3600" dirty="0" smtClean="0"/>
            </a:br>
            <a:r>
              <a:rPr lang="sr-Latn-ME" sz="3600" dirty="0" smtClean="0"/>
              <a:t>vrsta riba.Neke od njih su:srdela,skuša,orada,palamida,</a:t>
            </a:r>
            <a:br>
              <a:rPr lang="sr-Latn-ME" sz="3600" dirty="0" smtClean="0"/>
            </a:br>
            <a:r>
              <a:rPr lang="sr-Latn-ME" sz="3600" dirty="0" smtClean="0"/>
              <a:t>tuna,lica,oslić</a:t>
            </a:r>
            <a:r>
              <a:rPr lang="sr-Latn-ME" dirty="0" smtClean="0"/>
              <a:t>...</a:t>
            </a:r>
            <a:endParaRPr lang="sr-Latn-M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64904"/>
            <a:ext cx="8640960" cy="3960440"/>
          </a:xfrm>
        </p:spPr>
      </p:pic>
    </p:spTree>
    <p:extLst>
      <p:ext uri="{BB962C8B-B14F-4D97-AF65-F5344CB8AC3E}">
        <p14:creationId xmlns:p14="http://schemas.microsoft.com/office/powerpoint/2010/main" val="168386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427758"/>
          </a:xfrm>
        </p:spPr>
        <p:txBody>
          <a:bodyPr>
            <a:normAutofit fontScale="90000"/>
          </a:bodyPr>
          <a:lstStyle/>
          <a:p>
            <a:r>
              <a:rPr lang="sr-Latn-ME" dirty="0" smtClean="0"/>
              <a:t>MORSKE ŽIVOTINJE KOJE MOGU DOSTIĆI  I DO  NEKOLIKO METARA  DUŽINE</a:t>
            </a:r>
            <a:endParaRPr lang="sr-Latn-M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ME" dirty="0" smtClean="0"/>
              <a:t>DELFIN</a:t>
            </a:r>
            <a:endParaRPr lang="sr-Latn-M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957784"/>
          </a:xfrm>
        </p:spPr>
        <p:txBody>
          <a:bodyPr/>
          <a:lstStyle/>
          <a:p>
            <a:r>
              <a:rPr lang="sr-Latn-ME" dirty="0" smtClean="0"/>
              <a:t>MORSKA KORNJAČA</a:t>
            </a:r>
            <a:endParaRPr lang="sr-Latn-ME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48880"/>
            <a:ext cx="3888432" cy="4032448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348880"/>
            <a:ext cx="3959423" cy="3960440"/>
          </a:xfrm>
        </p:spPr>
      </p:pic>
    </p:spTree>
    <p:extLst>
      <p:ext uri="{BB962C8B-B14F-4D97-AF65-F5344CB8AC3E}">
        <p14:creationId xmlns:p14="http://schemas.microsoft.com/office/powerpoint/2010/main" val="39237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63528"/>
            <a:ext cx="8064896" cy="1143000"/>
          </a:xfrm>
        </p:spPr>
        <p:txBody>
          <a:bodyPr>
            <a:normAutofit fontScale="90000"/>
          </a:bodyPr>
          <a:lstStyle/>
          <a:p>
            <a:r>
              <a:rPr lang="sr-Latn-ME" dirty="0" smtClean="0"/>
              <a:t>Rijetko na Jadranu zalutaju ajkule ,kitovi ili morski psi.     </a:t>
            </a:r>
            <a:endParaRPr lang="sr-Latn-M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21088"/>
            <a:ext cx="3816424" cy="2304256"/>
          </a:xfr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996952"/>
            <a:ext cx="3610744" cy="266429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3744416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2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dirty="0" smtClean="0"/>
              <a:t>Šta šteti morskoj sredini i uništava živi svijet u moru ?</a:t>
            </a:r>
            <a:endParaRPr lang="sr-Latn-M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sr-Latn-ME" sz="7400" dirty="0" smtClean="0"/>
              <a:t>More zagađuje:</a:t>
            </a:r>
            <a:endParaRPr lang="sr-Latn-M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1389832"/>
          </a:xfrm>
        </p:spPr>
        <p:txBody>
          <a:bodyPr>
            <a:normAutofit/>
          </a:bodyPr>
          <a:lstStyle/>
          <a:p>
            <a:r>
              <a:rPr lang="sr-Latn-ME" dirty="0" smtClean="0"/>
              <a:t>Čovjek svjesno i nesvjesno zagađuje more!</a:t>
            </a:r>
            <a:endParaRPr lang="sr-Latn-ME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endParaRPr lang="sr-Latn-ME" dirty="0"/>
          </a:p>
          <a:p>
            <a:r>
              <a:rPr lang="sr-Latn-ME" dirty="0" smtClean="0"/>
              <a:t>Bacanje otpada</a:t>
            </a:r>
          </a:p>
          <a:p>
            <a:r>
              <a:rPr lang="sr-Latn-ME" dirty="0" smtClean="0"/>
              <a:t>Kanalazacioni odvodi</a:t>
            </a:r>
          </a:p>
          <a:p>
            <a:r>
              <a:rPr lang="sr-Latn-ME" dirty="0" smtClean="0"/>
              <a:t>Goriva i ulja iz brodova</a:t>
            </a:r>
          </a:p>
          <a:p>
            <a:r>
              <a:rPr lang="sr-Latn-ME" dirty="0" smtClean="0"/>
              <a:t>Hemikalije sa teretnih brodova</a:t>
            </a:r>
          </a:p>
          <a:p>
            <a:r>
              <a:rPr lang="sr-Latn-ME" dirty="0" smtClean="0"/>
              <a:t>Gradnja marina ,luka</a:t>
            </a:r>
          </a:p>
          <a:p>
            <a:r>
              <a:rPr lang="sr-Latn-ME" dirty="0" smtClean="0"/>
              <a:t>Ribolov</a:t>
            </a:r>
          </a:p>
          <a:p>
            <a:endParaRPr lang="sr-Latn-M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2780928"/>
            <a:ext cx="4464497" cy="3816424"/>
          </a:xfrm>
        </p:spPr>
      </p:pic>
    </p:spTree>
    <p:extLst>
      <p:ext uri="{BB962C8B-B14F-4D97-AF65-F5344CB8AC3E}">
        <p14:creationId xmlns:p14="http://schemas.microsoft.com/office/powerpoint/2010/main" val="103285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6136" y="404664"/>
            <a:ext cx="3347864" cy="2088231"/>
          </a:xfrm>
        </p:spPr>
        <p:txBody>
          <a:bodyPr>
            <a:normAutofit/>
          </a:bodyPr>
          <a:lstStyle/>
          <a:p>
            <a:r>
              <a:rPr lang="sr-Latn-ME" dirty="0" smtClean="0"/>
              <a:t>Ribolov –</a:t>
            </a:r>
            <a:r>
              <a:rPr lang="sr-Latn-ME" dirty="0" smtClean="0"/>
              <a:t>koče,mreže,</a:t>
            </a:r>
            <a:endParaRPr lang="sr-Latn-M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92896"/>
            <a:ext cx="4040188" cy="1008112"/>
          </a:xfrm>
        </p:spPr>
        <p:txBody>
          <a:bodyPr/>
          <a:lstStyle/>
          <a:p>
            <a:r>
              <a:rPr lang="sr-Latn-ME" dirty="0" smtClean="0"/>
              <a:t>luka</a:t>
            </a:r>
            <a:endParaRPr lang="sr-Latn-M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492896"/>
            <a:ext cx="4041775" cy="1152128"/>
          </a:xfrm>
        </p:spPr>
        <p:txBody>
          <a:bodyPr/>
          <a:lstStyle/>
          <a:p>
            <a:r>
              <a:rPr lang="sr-Latn-ME" dirty="0" smtClean="0"/>
              <a:t>marina</a:t>
            </a:r>
            <a:endParaRPr lang="sr-Latn-M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84984"/>
            <a:ext cx="3960440" cy="284117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6" y="3284985"/>
            <a:ext cx="3959422" cy="28803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8640"/>
            <a:ext cx="4824536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2856"/>
            <a:ext cx="3394720" cy="936104"/>
          </a:xfrm>
        </p:spPr>
        <p:txBody>
          <a:bodyPr/>
          <a:lstStyle/>
          <a:p>
            <a:r>
              <a:rPr lang="sr-Latn-ME" dirty="0" smtClean="0"/>
              <a:t>Teretni brodovi hemikalije</a:t>
            </a:r>
            <a:endParaRPr lang="sr-Latn-M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16016" y="2132856"/>
            <a:ext cx="4041775" cy="792088"/>
          </a:xfrm>
        </p:spPr>
        <p:txBody>
          <a:bodyPr>
            <a:normAutofit/>
          </a:bodyPr>
          <a:lstStyle/>
          <a:p>
            <a:r>
              <a:rPr lang="sr-Latn-ME" dirty="0" smtClean="0"/>
              <a:t>nafta i ulja sa broda</a:t>
            </a:r>
            <a:endParaRPr lang="sr-Latn-M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0968"/>
            <a:ext cx="4104456" cy="3384376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52936"/>
            <a:ext cx="4248472" cy="3672407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400678" cy="170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0"/>
            <a:ext cx="5472608" cy="634082"/>
          </a:xfrm>
        </p:spPr>
        <p:txBody>
          <a:bodyPr>
            <a:normAutofit fontScale="90000"/>
          </a:bodyPr>
          <a:lstStyle/>
          <a:p>
            <a:r>
              <a:rPr lang="sr-Latn-ME" dirty="0" smtClean="0"/>
              <a:t>Bacanje smeća</a:t>
            </a:r>
            <a:endParaRPr lang="sr-Latn-M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268" y="4005064"/>
            <a:ext cx="4248472" cy="2592288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8064896" cy="3096344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33056"/>
            <a:ext cx="3898776" cy="2736304"/>
          </a:xfrm>
        </p:spPr>
      </p:pic>
    </p:spTree>
    <p:extLst>
      <p:ext uri="{BB962C8B-B14F-4D97-AF65-F5344CB8AC3E}">
        <p14:creationId xmlns:p14="http://schemas.microsoft.com/office/powerpoint/2010/main" val="357871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dirty="0" smtClean="0"/>
              <a:t>SVE RAZVIJENIJI TURIZAM U CRNOJ GORI TAKOĐE UGROŽAVA ŽIVI MORSKI SVIJET</a:t>
            </a:r>
            <a:endParaRPr lang="sr-Latn-M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78" y="2132856"/>
            <a:ext cx="3999498" cy="396044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04864"/>
            <a:ext cx="4038600" cy="3816424"/>
          </a:xfrm>
        </p:spPr>
      </p:pic>
    </p:spTree>
    <p:extLst>
      <p:ext uri="{BB962C8B-B14F-4D97-AF65-F5344CB8AC3E}">
        <p14:creationId xmlns:p14="http://schemas.microsoft.com/office/powerpoint/2010/main" val="232442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3157228"/>
          </a:xfrm>
        </p:spPr>
        <p:txBody>
          <a:bodyPr>
            <a:noAutofit/>
          </a:bodyPr>
          <a:lstStyle/>
          <a:p>
            <a:r>
              <a:rPr lang="sr-Latn-M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JADRANSKO MORE- je ogranak sredozemnog mora.Izlaz na Jadransko more imaju države: CrnaGora,Hrvatska,Italija,Slovenija, Bosna i Hercegovina,Grčka,Albanija.</a:t>
            </a:r>
            <a:br>
              <a:rPr lang="sr-Latn-M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M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Obalna linija  je dugačka 7911km. </a:t>
            </a:r>
            <a:br>
              <a:rPr lang="sr-Latn-M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M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Kao što vidimo na karti oko 74% obale pripada Hrvatskoj.</a:t>
            </a:r>
            <a:br>
              <a:rPr lang="sr-Latn-M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M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Crnoj Gori pripada 260km obale . </a:t>
            </a:r>
            <a:endParaRPr lang="sr-Latn-ME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509119"/>
            <a:ext cx="6840760" cy="2160241"/>
          </a:xfrm>
        </p:spPr>
      </p:pic>
    </p:spTree>
    <p:extLst>
      <p:ext uri="{BB962C8B-B14F-4D97-AF65-F5344CB8AC3E}">
        <p14:creationId xmlns:p14="http://schemas.microsoft.com/office/powerpoint/2010/main" val="20296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052736"/>
            <a:ext cx="7086600" cy="3384376"/>
          </a:xfrm>
        </p:spPr>
        <p:txBody>
          <a:bodyPr/>
          <a:lstStyle/>
          <a:p>
            <a:r>
              <a:rPr lang="sr-Latn-ME" dirty="0" smtClean="0"/>
              <a:t>SVE OVO  NOSI SAMO JEDNU PORUKU:</a:t>
            </a:r>
            <a:br>
              <a:rPr lang="sr-Latn-ME" dirty="0" smtClean="0"/>
            </a:br>
            <a:r>
              <a:rPr lang="sr-Latn-ME" dirty="0" smtClean="0"/>
              <a:t>ČUVAJMO MORE,JER ONDA ČUVAMO BILJNI I ŽIVOTINJSKI SVIJET U NJEMU!</a:t>
            </a:r>
            <a:endParaRPr lang="sr-Latn-M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4941168"/>
            <a:ext cx="7086600" cy="1656184"/>
          </a:xfrm>
        </p:spPr>
        <p:txBody>
          <a:bodyPr>
            <a:noAutofit/>
          </a:bodyPr>
          <a:lstStyle/>
          <a:p>
            <a:r>
              <a:rPr lang="sr-Latn-ME" sz="2800" dirty="0" smtClean="0"/>
              <a:t>PREZENTACIJU PRIPREMILA </a:t>
            </a:r>
            <a:r>
              <a:rPr lang="sr-Latn-ME" sz="2800" dirty="0" smtClean="0"/>
              <a:t> UČITELJICA SANELA    GAGOVIĆ</a:t>
            </a:r>
          </a:p>
          <a:p>
            <a:r>
              <a:rPr lang="sr-Latn-ME" sz="2800" dirty="0" smtClean="0"/>
              <a:t>OŠ „KEKEC“ SUTOMORE</a:t>
            </a:r>
            <a:endParaRPr lang="sr-Latn-ME" sz="2800" dirty="0"/>
          </a:p>
        </p:txBody>
      </p:sp>
    </p:spTree>
    <p:extLst>
      <p:ext uri="{BB962C8B-B14F-4D97-AF65-F5344CB8AC3E}">
        <p14:creationId xmlns:p14="http://schemas.microsoft.com/office/powerpoint/2010/main" val="173057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2938338"/>
          </a:xfrm>
        </p:spPr>
        <p:txBody>
          <a:bodyPr>
            <a:normAutofit fontScale="90000"/>
          </a:bodyPr>
          <a:lstStyle/>
          <a:p>
            <a:r>
              <a:rPr lang="sr-Latn-ME" dirty="0"/>
              <a:t/>
            </a:r>
            <a:br>
              <a:rPr lang="sr-Latn-ME" dirty="0"/>
            </a:br>
            <a:r>
              <a:rPr lang="sr-Latn-ME" dirty="0" smtClean="0"/>
              <a:t>Površina Jadranskog mora iznosi 138 599km</a:t>
            </a:r>
            <a:r>
              <a:rPr lang="sr-Latn-ME" sz="4000" dirty="0" smtClean="0"/>
              <a:t>2</a:t>
            </a:r>
            <a:r>
              <a:rPr lang="sr-Latn-ME" dirty="0" smtClean="0"/>
              <a:t>,a dubina dostiže i do 1300m.Slanost vode je 38-39%. </a:t>
            </a:r>
            <a:r>
              <a:rPr lang="sr-Latn-ME" dirty="0"/>
              <a:t>T</a:t>
            </a:r>
            <a:r>
              <a:rPr lang="sr-Latn-ME" dirty="0" smtClean="0"/>
              <a:t>emperaura vode je zimi oko 7 ºC,a ljetii do 25ºC,</a:t>
            </a:r>
            <a:br>
              <a:rPr lang="sr-Latn-ME" dirty="0" smtClean="0"/>
            </a:br>
            <a:r>
              <a:rPr lang="sr-Latn-ME" dirty="0" smtClean="0"/>
              <a:t>što ga ubraja u toplija mora.</a:t>
            </a:r>
            <a:endParaRPr lang="sr-Latn-M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89040"/>
            <a:ext cx="7704856" cy="2736304"/>
          </a:xfrm>
        </p:spPr>
      </p:pic>
    </p:spTree>
    <p:extLst>
      <p:ext uri="{BB962C8B-B14F-4D97-AF65-F5344CB8AC3E}">
        <p14:creationId xmlns:p14="http://schemas.microsoft.com/office/powerpoint/2010/main" val="134155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36904" cy="4032448"/>
          </a:xfrm>
        </p:spPr>
        <p:txBody>
          <a:bodyPr>
            <a:normAutofit fontScale="90000"/>
          </a:bodyPr>
          <a:lstStyle/>
          <a:p>
            <a:r>
              <a:rPr lang="sr-Latn-ME" dirty="0" smtClean="0"/>
              <a:t>Zbog uticaja kopna ,morska voda ima različite tonove modre boje.Kreće se u vidu talasa plime i osjeke ali i morskih struja.Zato se Jadran smatra mirnijim morem primamljivim za život biljnog i zivotinjskog svijeta.</a:t>
            </a:r>
            <a:endParaRPr lang="sr-Latn-M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437112"/>
            <a:ext cx="7272808" cy="2231653"/>
          </a:xfrm>
        </p:spPr>
      </p:pic>
    </p:spTree>
    <p:extLst>
      <p:ext uri="{BB962C8B-B14F-4D97-AF65-F5344CB8AC3E}">
        <p14:creationId xmlns:p14="http://schemas.microsoft.com/office/powerpoint/2010/main" val="381049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dirty="0" smtClean="0"/>
              <a:t>Biljni svijet u Jadranskom moru</a:t>
            </a:r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3312368"/>
          </a:xfrm>
        </p:spPr>
        <p:txBody>
          <a:bodyPr>
            <a:normAutofit lnSpcReduction="10000"/>
          </a:bodyPr>
          <a:lstStyle/>
          <a:p>
            <a:r>
              <a:rPr lang="sr-Latn-ME" sz="3600" dirty="0" smtClean="0"/>
              <a:t>U Jadranskom moru u obalskoj zoni zbog posvjetljenosti boje  žive mnoge biljke ,kao što su alge,morske trave,i mnogobrojne cvjetnice od kojih je najpoznatija-POSIDONIJA</a:t>
            </a:r>
            <a:r>
              <a:rPr lang="sr-Latn-ME" dirty="0" smtClean="0"/>
              <a:t>.</a:t>
            </a:r>
          </a:p>
          <a:p>
            <a:pPr marL="0" indent="0">
              <a:buNone/>
            </a:pPr>
            <a:r>
              <a:rPr lang="sr-Latn-ME" dirty="0" smtClean="0"/>
              <a:t>      ALGE                              MORSKA SALATA</a:t>
            </a:r>
          </a:p>
          <a:p>
            <a:endParaRPr lang="sr-Latn-M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581128"/>
            <a:ext cx="3312368" cy="2088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581128"/>
            <a:ext cx="388843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5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sr-Latn-ME" dirty="0" smtClean="0"/>
              <a:t>POSIDONIJA</a:t>
            </a:r>
            <a:endParaRPr lang="sr-Latn-M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7704856" cy="5400600"/>
          </a:xfrm>
        </p:spPr>
      </p:pic>
    </p:spTree>
    <p:extLst>
      <p:ext uri="{BB962C8B-B14F-4D97-AF65-F5344CB8AC3E}">
        <p14:creationId xmlns:p14="http://schemas.microsoft.com/office/powerpoint/2010/main" val="421837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820472" cy="3339752"/>
          </a:xfrm>
        </p:spPr>
        <p:txBody>
          <a:bodyPr>
            <a:noAutofit/>
          </a:bodyPr>
          <a:lstStyle/>
          <a:p>
            <a:r>
              <a:rPr lang="sr-Latn-ME" sz="3600" dirty="0" smtClean="0"/>
              <a:t>POSIDONIJA JE BILJKA IZ SKUPINE MORSKIH CVIJETNICA,U NARODU POZNATA KAO MORSKA TRAVA.RASTE NAJVIŠE DO 50-AK M DUBINE NA MORSKOM DNU,GDJE RAZVIJA GUSTE PODMORSKE LIVADE. </a:t>
            </a:r>
            <a:endParaRPr lang="sr-Latn-ME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717032"/>
            <a:ext cx="8136904" cy="3140968"/>
          </a:xfrm>
        </p:spPr>
        <p:txBody>
          <a:bodyPr>
            <a:noAutofit/>
          </a:bodyPr>
          <a:lstStyle/>
          <a:p>
            <a:r>
              <a:rPr lang="sr-Latn-ME" dirty="0" smtClean="0"/>
              <a:t>U njima živi ,hrani se  i razmnožava nekoliko stotina vrsta biljaka i životinja-ribe,rakovi,puževi ,školjke...</a:t>
            </a:r>
          </a:p>
          <a:p>
            <a:r>
              <a:rPr lang="sr-Latn-ME" dirty="0" smtClean="0"/>
              <a:t>Posedonija su „pluća mora“jer mu obezbjedjuju kiseonik,ali je ugrožavaju: ribolov,koče,mreže,krivolov dinamitima,izgradnja marina i lukobrana...</a:t>
            </a: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415852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ŽIVOTINJSKI SVIJET U MORU</a:t>
            </a:r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r-Latn-ME" sz="3200" dirty="0" smtClean="0"/>
              <a:t>U PODVODNIM LIVADAMA ŽIVE :MORSKE SASE,MORSKE ZVIJEZDE,MORSKI JEŽEVI,ŠKOLJKE,PUŽEVI,RAKOVI,SUNĐERI,HOBOTNICE  I RIBE.</a:t>
            </a:r>
            <a:endParaRPr lang="sr-Latn-ME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012" y="1628800"/>
            <a:ext cx="3026420" cy="3888432"/>
          </a:xfrm>
        </p:spPr>
      </p:pic>
    </p:spTree>
    <p:extLst>
      <p:ext uri="{BB962C8B-B14F-4D97-AF65-F5344CB8AC3E}">
        <p14:creationId xmlns:p14="http://schemas.microsoft.com/office/powerpoint/2010/main" val="315969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836712"/>
            <a:ext cx="4114800" cy="720080"/>
          </a:xfrm>
        </p:spPr>
        <p:txBody>
          <a:bodyPr>
            <a:normAutofit/>
          </a:bodyPr>
          <a:lstStyle/>
          <a:p>
            <a:r>
              <a:rPr lang="sr-Latn-ME" dirty="0" smtClean="0"/>
              <a:t>MORSKA SASA </a:t>
            </a:r>
            <a:endParaRPr lang="sr-Latn-M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2420888"/>
            <a:ext cx="3741812" cy="1080120"/>
          </a:xfrm>
        </p:spPr>
        <p:txBody>
          <a:bodyPr/>
          <a:lstStyle/>
          <a:p>
            <a:r>
              <a:rPr lang="sr-Latn-ME" dirty="0" smtClean="0"/>
              <a:t>HOBOTNICA</a:t>
            </a:r>
            <a:endParaRPr lang="sr-Latn-M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204864"/>
            <a:ext cx="4041775" cy="1080120"/>
          </a:xfrm>
        </p:spPr>
        <p:txBody>
          <a:bodyPr>
            <a:normAutofit/>
          </a:bodyPr>
          <a:lstStyle/>
          <a:p>
            <a:endParaRPr lang="sr-Latn-ME" dirty="0" smtClean="0"/>
          </a:p>
          <a:p>
            <a:r>
              <a:rPr lang="sr-Latn-ME" dirty="0"/>
              <a:t> </a:t>
            </a:r>
            <a:r>
              <a:rPr lang="sr-Latn-ME" dirty="0" smtClean="0"/>
              <a:t> MORSKA ZVIJEZDA</a:t>
            </a:r>
          </a:p>
          <a:p>
            <a:endParaRPr lang="sr-Latn-M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01008"/>
            <a:ext cx="3672408" cy="2376264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8"/>
            <a:ext cx="3600400" cy="216024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01008"/>
            <a:ext cx="3810000" cy="2383755"/>
          </a:xfrm>
        </p:spPr>
      </p:pic>
    </p:spTree>
    <p:extLst>
      <p:ext uri="{BB962C8B-B14F-4D97-AF65-F5344CB8AC3E}">
        <p14:creationId xmlns:p14="http://schemas.microsoft.com/office/powerpoint/2010/main" val="242655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908</TotalTime>
  <Words>296</Words>
  <Application>Microsoft Office PowerPoint</Application>
  <PresentationFormat>On-screen Show (4:3)</PresentationFormat>
  <Paragraphs>53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Apex</vt:lpstr>
      <vt:lpstr>MORE</vt:lpstr>
      <vt:lpstr>JADRANSKO MORE- je ogranak sredozemnog mora.Izlaz na Jadransko more imaju države: CrnaGora,Hrvatska,Italija,Slovenija, Bosna i Hercegovina,Grčka,Albanija. Obalna linija  je dugačka 7911km.  Kao što vidimo na karti oko 74% obale pripada Hrvatskoj. Crnoj Gori pripada 260km obale . </vt:lpstr>
      <vt:lpstr> Površina Jadranskog mora iznosi 138 599km2,a dubina dostiže i do 1300m.Slanost vode je 38-39%. Temperaura vode je zimi oko 7 ºC,a ljetii do 25ºC, što ga ubraja u toplija mora.</vt:lpstr>
      <vt:lpstr>Zbog uticaja kopna ,morska voda ima različite tonove modre boje.Kreće se u vidu talasa plime i osjeke ali i morskih struja.Zato se Jadran smatra mirnijim morem primamljivim za život biljnog i zivotinjskog svijeta.</vt:lpstr>
      <vt:lpstr>Biljni svijet u Jadranskom moru</vt:lpstr>
      <vt:lpstr>POSIDONIJA</vt:lpstr>
      <vt:lpstr>POSIDONIJA JE BILJKA IZ SKUPINE MORSKIH CVIJETNICA,U NARODU POZNATA KAO MORSKA TRAVA.RASTE NAJVIŠE DO 50-AK M DUBINE NA MORSKOM DNU,GDJE RAZVIJA GUSTE PODMORSKE LIVADE. </vt:lpstr>
      <vt:lpstr>ŽIVOTINJSKI SVIJET U MORU</vt:lpstr>
      <vt:lpstr>MORSKA SASA </vt:lpstr>
      <vt:lpstr>MORSKI RAKOVI</vt:lpstr>
      <vt:lpstr>                                  SKOLJKE</vt:lpstr>
      <vt:lpstr> RIBE -U našem moru ima mnogo  vrsta riba.Neke od njih su:srdela,skuša,orada,palamida, tuna,lica,oslić...</vt:lpstr>
      <vt:lpstr>MORSKE ŽIVOTINJE KOJE MOGU DOSTIĆI  I DO  NEKOLIKO METARA  DUŽINE</vt:lpstr>
      <vt:lpstr>Rijetko na Jadranu zalutaju ajkule ,kitovi ili morski psi.     </vt:lpstr>
      <vt:lpstr>Šta šteti morskoj sredini i uništava živi svijet u moru ?</vt:lpstr>
      <vt:lpstr>Ribolov –koče,mreže,</vt:lpstr>
      <vt:lpstr>PowerPoint Presentation</vt:lpstr>
      <vt:lpstr>Bacanje smeća</vt:lpstr>
      <vt:lpstr>SVE RAZVIJENIJI TURIZAM U CRNOJ GORI TAKOĐE UGROŽAVA ŽIVI MORSKI SVIJET</vt:lpstr>
      <vt:lpstr>SVE OVO  NOSI SAMO JEDNU PORUKU: ČUVAJMO MORE,JER ONDA ČUVAMO BILJNI I ŽIVOTINJSKI SVIJET U NJEMU!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</dc:title>
  <dc:creator>Sanela</dc:creator>
  <cp:lastModifiedBy>Sanela</cp:lastModifiedBy>
  <cp:revision>38</cp:revision>
  <dcterms:created xsi:type="dcterms:W3CDTF">2021-03-07T22:02:41Z</dcterms:created>
  <dcterms:modified xsi:type="dcterms:W3CDTF">2021-03-11T21:31:33Z</dcterms:modified>
</cp:coreProperties>
</file>