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8F6BA-D842-4898-ADFB-3E4E918B781B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F9C6A-8054-47D2-A36F-BBA4F7C90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9C6A-8054-47D2-A36F-BBA4F7C90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4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0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6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2A1F-6ABF-451C-94C2-AFABDA2875DD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36DE-0EFA-4990-AE79-634A4BA98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180" y="468341"/>
            <a:ext cx="9144000" cy="8418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MAMA</a:t>
            </a:r>
            <a:r>
              <a:rPr lang="sr-Latn-M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</a:t>
            </a:r>
            <a:r>
              <a:rPr lang="sr-Cyrl-M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M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sr-Cyrl-ME" sz="3000" dirty="0" smtClean="0"/>
              <a:t>Драган Радуловић</a:t>
            </a:r>
            <a:r>
              <a:rPr lang="sr-Latn-M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2921" y="1310169"/>
            <a:ext cx="44621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КО СУНЦЕ НАМ НАМИГНЕ,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ОНА СЕ СВЕГА СЈЕТИ,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ОНА СВЕ ЗА НАС СТИГНЕ,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ЗНА И ДА ПОЛЕТИ.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ME" altLang="en-US" sz="2400" dirty="0" smtClean="0">
                <a:solidFill>
                  <a:srgbClr val="222222"/>
                </a:solidFill>
                <a:cs typeface="Arial" panose="020B0604020202020204" pitchFamily="34" charset="0"/>
              </a:rPr>
              <a:t/>
            </a:r>
            <a:br>
              <a:rPr lang="sr-Cyrl-ME" altLang="en-US" sz="2400" dirty="0" smtClean="0">
                <a:solidFill>
                  <a:srgbClr val="222222"/>
                </a:solidFill>
                <a:cs typeface="Arial" panose="020B0604020202020204" pitchFamily="34" charset="0"/>
              </a:rPr>
            </a:b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КО ВЕДАР ДАН СЕ СМ</a:t>
            </a:r>
            <a:r>
              <a:rPr kumimoji="0" lang="sr-Cyrl-ME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И</a:t>
            </a: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ЈЕ</a:t>
            </a:r>
            <a:r>
              <a:rPr kumimoji="0" lang="sr-Cyrl-ME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Ш</a:t>
            </a: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И,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ГОВОРИ И БЕЗ РИЈЕЧИ,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МАМА ЗНА ДА ТЈЕШИ,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МАМА ЗНА ДА ЛИЈЕЧИ.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ME" altLang="en-US" sz="2400" dirty="0" smtClean="0">
                <a:solidFill>
                  <a:srgbClr val="222222"/>
                </a:solidFill>
                <a:cs typeface="Arial" panose="020B0604020202020204" pitchFamily="34" charset="0"/>
              </a:rPr>
              <a:t/>
            </a:r>
            <a:br>
              <a:rPr lang="sr-Cyrl-ME" altLang="en-US" sz="2400" dirty="0" smtClean="0">
                <a:solidFill>
                  <a:srgbClr val="222222"/>
                </a:solidFill>
                <a:cs typeface="Arial" panose="020B0604020202020204" pitchFamily="34" charset="0"/>
              </a:rPr>
            </a:b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ФИНО ЈЕ НА ОВОМ СВИЈЕТУ,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БАШ ЈЕ ЛИЈЕПО НАМА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ШТО ИМАМО ТУ ТЕТУ</a:t>
            </a:r>
            <a:endParaRPr kumimoji="0" lang="sr-Cyrl-ME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СА ДИВНИМ ИМЕНОМ-МАМА!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RS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r-Latn-R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sr-Latn-R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ME" altLang="en-US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85452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/>
            </a:r>
            <a:b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</a:br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 ФИНО ЈЕ НА ОВОМ СВИЈЕТУ,</a:t>
            </a:r>
            <a: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/>
            </a:r>
            <a:b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</a:br>
            <a:endParaRPr lang="en-US" sz="6600" dirty="0"/>
          </a:p>
        </p:txBody>
      </p:sp>
      <p:pic>
        <p:nvPicPr>
          <p:cNvPr id="3" name="Picture 2" descr="Резултат слика за земаљска кугла цртеж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90" y="3734873"/>
            <a:ext cx="3449862" cy="3080645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4" name="Picture 3" descr="Резултат слика за срећ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033" y="1790163"/>
            <a:ext cx="2146176" cy="1944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6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 БАШ ЈЕ ЛИЈЕПО 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НАМА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05" y="2158217"/>
            <a:ext cx="5516390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6723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15906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ШТО ИМАМО ТУ 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ТЕТУ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84627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en-US" sz="66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СА ДИВНИМ ИМЕНОМ-</a:t>
            </a:r>
            <a:r>
              <a:rPr lang="sr-Latn-RS" altLang="en-US" sz="6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МАМА</a:t>
            </a:r>
            <a:r>
              <a:rPr lang="sr-Latn-RS" altLang="en-US" sz="66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6" name="Picture 5" descr="Резултат слика за мама срецан ти осми мар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76" y="1689728"/>
            <a:ext cx="8412480" cy="530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40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336" y="718848"/>
            <a:ext cx="1175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RS" altLang="en-US" sz="6600" b="0" i="0" u="none" strike="noStrike" cap="none" spc="600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cs typeface="Arial" panose="020B0604020202020204" pitchFamily="34" charset="0"/>
              </a:rPr>
              <a:t>КО СУНЦЕ НАМ НАМИГНЕ,</a:t>
            </a:r>
            <a:endParaRPr kumimoji="0" lang="sr-Cyrl-ME" altLang="en-US" sz="6600" b="0" i="0" u="none" strike="noStrike" cap="none" spc="600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" name="Picture 8" descr="Резултат слика за sunce namiguj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78" y="2351314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7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5" y="1235982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kumimoji="0" lang="sr-Latn-RS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ОНА СЕ СВЕГА СЈЕТИ,</a:t>
            </a:r>
            <a: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8" t="-8128" b="-8128"/>
          <a:stretch/>
        </p:blipFill>
        <p:spPr>
          <a:xfrm>
            <a:off x="3329553" y="3079977"/>
            <a:ext cx="4346842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2926" r="5530" b="15959"/>
          <a:stretch/>
        </p:blipFill>
        <p:spPr>
          <a:xfrm rot="-1800000">
            <a:off x="3736436" y="1804760"/>
            <a:ext cx="1509485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0987"/>
            <a:ext cx="10515600" cy="549275"/>
          </a:xfrm>
        </p:spPr>
        <p:txBody>
          <a:bodyPr>
            <a:noAutofit/>
          </a:bodyPr>
          <a:lstStyle/>
          <a:p>
            <a:pPr lvl="0" algn="ctr"/>
            <a:r>
              <a:rPr kumimoji="0" lang="sr-Latn-RS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ОНА СВЕ ЗА НАС СТИГНЕ,</a:t>
            </a:r>
            <a: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37" y="1756229"/>
            <a:ext cx="6791325" cy="4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9868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kumimoji="0" lang="sr-Latn-RS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ЗНА И ДА ПОЛЕТИ.</a:t>
            </a:r>
            <a: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sr-Cyrl-ME" altLang="en-US" sz="6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lang="en-US" sz="6600" dirty="0"/>
          </a:p>
        </p:txBody>
      </p:sp>
      <p:pic>
        <p:nvPicPr>
          <p:cNvPr id="4" name="Picture 3" descr="Резултат слика за мама са крилима цртеж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" b="30350"/>
          <a:stretch/>
        </p:blipFill>
        <p:spPr bwMode="auto">
          <a:xfrm>
            <a:off x="2401388" y="2511379"/>
            <a:ext cx="7772400" cy="3225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239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716" y="8931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КО ВЕДАР ДАН СЕ 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СМ</a:t>
            </a:r>
            <a:r>
              <a:rPr lang="sr-Cyrl-ME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И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ЈЕ</a:t>
            </a:r>
            <a: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Ш</a:t>
            </a:r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И,</a:t>
            </a:r>
            <a:endParaRPr lang="en-US" sz="6600" dirty="0"/>
          </a:p>
        </p:txBody>
      </p:sp>
      <p:pic>
        <p:nvPicPr>
          <p:cNvPr id="3" name="Picture 2" descr="Резултат слика за ведар дан сунц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16" y="2218722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94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73" y="803006"/>
            <a:ext cx="10515600" cy="1325563"/>
          </a:xfrm>
        </p:spPr>
        <p:txBody>
          <a:bodyPr>
            <a:normAutofit/>
          </a:bodyPr>
          <a:lstStyle/>
          <a:p>
            <a:pPr lvl="0"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 ГОВОРИ И БЕЗ РИЈЕЧИ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,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95"/>
          <a:stretch/>
        </p:blipFill>
        <p:spPr>
          <a:xfrm>
            <a:off x="2664601" y="1885737"/>
            <a:ext cx="7017344" cy="4572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4808112" y="3633390"/>
            <a:ext cx="2730321" cy="787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20221" y="3590133"/>
            <a:ext cx="273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4800" dirty="0" smtClean="0"/>
              <a:t>ТИШИНА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41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6494"/>
            <a:ext cx="10515600" cy="1325563"/>
          </a:xfrm>
        </p:spPr>
        <p:txBody>
          <a:bodyPr>
            <a:noAutofit/>
          </a:bodyPr>
          <a:lstStyle/>
          <a:p>
            <a:pPr lvl="0"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 МАМА ЗНА ДА ТЈЕШИ,</a:t>
            </a:r>
            <a: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/>
            </a:r>
            <a:br>
              <a:rPr lang="sr-Cyrl-ME" altLang="en-US" sz="6600" dirty="0">
                <a:solidFill>
                  <a:srgbClr val="222222"/>
                </a:solidFill>
                <a:cs typeface="Arial" panose="020B0604020202020204" pitchFamily="34" charset="0"/>
              </a:rPr>
            </a:b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955" y="2502057"/>
            <a:ext cx="7955280" cy="4000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60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841644"/>
            <a:ext cx="10515600" cy="1325563"/>
          </a:xfrm>
        </p:spPr>
        <p:txBody>
          <a:bodyPr>
            <a:normAutofit/>
          </a:bodyPr>
          <a:lstStyle/>
          <a:p>
            <a:pPr lvl="0" algn="ctr"/>
            <a:r>
              <a:rPr lang="sr-Latn-RS" altLang="en-US" sz="6600" dirty="0">
                <a:solidFill>
                  <a:srgbClr val="222222"/>
                </a:solidFill>
                <a:cs typeface="Arial" panose="020B0604020202020204" pitchFamily="34" charset="0"/>
              </a:rPr>
              <a:t> МАМА ЗНА ДА ЛИЈЕЧИ</a:t>
            </a:r>
            <a:r>
              <a:rPr lang="sr-Latn-RS" altLang="en-US" sz="6600" dirty="0" smtClean="0">
                <a:solidFill>
                  <a:srgbClr val="222222"/>
                </a:solidFill>
                <a:cs typeface="Arial" panose="020B0604020202020204" pitchFamily="34" charset="0"/>
              </a:rPr>
              <a:t>.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459" y="2167207"/>
            <a:ext cx="6720840" cy="4480560"/>
          </a:xfrm>
          <a:prstGeom prst="roundRect">
            <a:avLst>
              <a:gd name="adj" fmla="val 281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350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93</Words>
  <Application>Microsoft Office PowerPoint</Application>
  <PresentationFormat>Widescreen</PresentationFormat>
  <Paragraphs>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MAMA                                                                                   Драган Радуловић                                           </vt:lpstr>
      <vt:lpstr>PowerPoint Presentation</vt:lpstr>
      <vt:lpstr> ОНА СЕ СВЕГА СЈЕТИ, </vt:lpstr>
      <vt:lpstr> ОНА СВЕ ЗА НАС СТИГНЕ, </vt:lpstr>
      <vt:lpstr> ЗНА И ДА ПОЛЕТИ. </vt:lpstr>
      <vt:lpstr>КО ВЕДАР ДАН СЕ СМИЈЕШИ,</vt:lpstr>
      <vt:lpstr> ГОВОРИ И БЕЗ РИЈЕЧИ,</vt:lpstr>
      <vt:lpstr> МАМА ЗНА ДА ТЈЕШИ, </vt:lpstr>
      <vt:lpstr> МАМА ЗНА ДА ЛИЈЕЧИ.</vt:lpstr>
      <vt:lpstr>  ФИНО ЈЕ НА ОВОМ СВИЈЕТУ, </vt:lpstr>
      <vt:lpstr> БАШ ЈЕ ЛИЈЕПО НАМА</vt:lpstr>
      <vt:lpstr>ШТО ИМАМО ТУ ТЕТУ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MAMA</dc:title>
  <dc:creator>TOSHIBA</dc:creator>
  <cp:lastModifiedBy>TOSHIBA</cp:lastModifiedBy>
  <cp:revision>16</cp:revision>
  <dcterms:created xsi:type="dcterms:W3CDTF">2020-03-04T21:30:15Z</dcterms:created>
  <dcterms:modified xsi:type="dcterms:W3CDTF">2020-10-11T12:53:35Z</dcterms:modified>
</cp:coreProperties>
</file>